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0" r:id="rId4"/>
    <p:sldId id="264" r:id="rId5"/>
    <p:sldId id="265" r:id="rId6"/>
    <p:sldId id="266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64F5-4EF4-4855-B574-082A95375564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CB98-0C1E-4BDA-8617-DF560C01D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64F5-4EF4-4855-B574-082A95375564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CB98-0C1E-4BDA-8617-DF560C01D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64F5-4EF4-4855-B574-082A95375564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CB98-0C1E-4BDA-8617-DF560C01D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64F5-4EF4-4855-B574-082A95375564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CB98-0C1E-4BDA-8617-DF560C01D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64F5-4EF4-4855-B574-082A95375564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CB98-0C1E-4BDA-8617-DF560C01D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64F5-4EF4-4855-B574-082A95375564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CB98-0C1E-4BDA-8617-DF560C01D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64F5-4EF4-4855-B574-082A95375564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CB98-0C1E-4BDA-8617-DF560C01D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64F5-4EF4-4855-B574-082A95375564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CB98-0C1E-4BDA-8617-DF560C01D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64F5-4EF4-4855-B574-082A95375564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CB98-0C1E-4BDA-8617-DF560C01D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64F5-4EF4-4855-B574-082A95375564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CB98-0C1E-4BDA-8617-DF560C01D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64F5-4EF4-4855-B574-082A95375564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CB98-0C1E-4BDA-8617-DF560C01D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964F5-4EF4-4855-B574-082A95375564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1CB98-0C1E-4BDA-8617-DF560C01D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474345"/>
            <a:ext cx="6705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Type of Event:  </a:t>
            </a:r>
            <a:r>
              <a:rPr lang="en-US" b="1" dirty="0"/>
              <a:t>Seminar</a:t>
            </a:r>
          </a:p>
          <a:p>
            <a:endParaRPr lang="en-US" dirty="0"/>
          </a:p>
          <a:p>
            <a:r>
              <a:rPr lang="en-US" dirty="0"/>
              <a:t>Topic:  </a:t>
            </a:r>
            <a:r>
              <a:rPr lang="en-US" b="1" dirty="0"/>
              <a:t>Career guidance</a:t>
            </a:r>
          </a:p>
          <a:p>
            <a:endParaRPr lang="en-US" dirty="0"/>
          </a:p>
          <a:p>
            <a:r>
              <a:rPr lang="en-US" dirty="0"/>
              <a:t>Speaker: </a:t>
            </a:r>
            <a:r>
              <a:rPr lang="en-US" b="1" dirty="0"/>
              <a:t>Mr. P. Ramesh</a:t>
            </a:r>
            <a:r>
              <a:rPr lang="en-US" dirty="0"/>
              <a:t>, Subject expert at </a:t>
            </a:r>
            <a:r>
              <a:rPr lang="en-US" b="1" dirty="0"/>
              <a:t>ACE academy </a:t>
            </a:r>
            <a:r>
              <a:rPr lang="en-US" dirty="0"/>
              <a:t>, 13</a:t>
            </a:r>
            <a:r>
              <a:rPr lang="en-US" baseline="30000" dirty="0"/>
              <a:t>th</a:t>
            </a:r>
            <a:r>
              <a:rPr lang="en-US" dirty="0"/>
              <a:t> rank  in M.Tech Entrance , two times gate qualified.</a:t>
            </a:r>
          </a:p>
          <a:p>
            <a:endParaRPr lang="en-US" dirty="0"/>
          </a:p>
          <a:p>
            <a:r>
              <a:rPr lang="en-US" dirty="0"/>
              <a:t>2 years Industrial experience</a:t>
            </a:r>
          </a:p>
          <a:p>
            <a:endParaRPr lang="en-US" dirty="0"/>
          </a:p>
          <a:p>
            <a:r>
              <a:rPr lang="en-US" dirty="0"/>
              <a:t>Organised by</a:t>
            </a:r>
            <a:r>
              <a:rPr lang="en-US" b="1" dirty="0"/>
              <a:t>: Department of Electronics and communication</a:t>
            </a:r>
          </a:p>
          <a:p>
            <a:r>
              <a:rPr lang="en-US" b="1" dirty="0"/>
              <a:t>Engineering</a:t>
            </a:r>
          </a:p>
          <a:p>
            <a:endParaRPr lang="en-US" dirty="0"/>
          </a:p>
          <a:p>
            <a:r>
              <a:rPr lang="en-US" dirty="0"/>
              <a:t>Date: 07-11-23</a:t>
            </a:r>
          </a:p>
          <a:p>
            <a:r>
              <a:rPr lang="en-US" dirty="0"/>
              <a:t>Attended By: </a:t>
            </a:r>
            <a:r>
              <a:rPr lang="en-US" b="1" dirty="0"/>
              <a:t>B.Tech (ECE-II YEAR, III  YEAR ,IV  YEAR)</a:t>
            </a:r>
          </a:p>
          <a:p>
            <a:endParaRPr lang="en-US" dirty="0"/>
          </a:p>
          <a:p>
            <a:r>
              <a:rPr lang="en-US" dirty="0"/>
              <a:t>Venue: Seminar Hall, A-Block</a:t>
            </a:r>
          </a:p>
          <a:p>
            <a:endParaRPr lang="en-US" dirty="0"/>
          </a:p>
          <a:p>
            <a:r>
              <a:rPr lang="en-US" dirty="0"/>
              <a:t>Time:</a:t>
            </a:r>
          </a:p>
          <a:p>
            <a:r>
              <a:rPr lang="en-US" dirty="0"/>
              <a:t>10:00 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CE Career Guidance 7.4x4 (1) 07.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0"/>
            <a:ext cx="8305800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DESCRIPTION : 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  The Speaker has started with introduction to the importance of ECE branch in the    Engineering domain. The welcome address was given by the HOD ECE, MRCE.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  Mr. P. Ramesh  has explained  regarding career guidance and  the importance of GATE examination for Electronic engineers  for about 2 hrs.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r>
              <a:rPr lang="en-US" dirty="0"/>
              <a:t>The aim and summary of the Speaker is given below:</a:t>
            </a:r>
          </a:p>
          <a:p>
            <a:endParaRPr lang="en-US" dirty="0"/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Aim of the speaker: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  Importance of ECE Branch 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  Significance of GATE examination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  Opportunities through GATE examination( jobs and higher education)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  Tips for cracking GATE examination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Summary of Presentation </a:t>
            </a:r>
            <a:r>
              <a:rPr lang="en-US" dirty="0"/>
              <a:t>:</a:t>
            </a:r>
          </a:p>
          <a:p>
            <a:pPr algn="just"/>
            <a:r>
              <a:rPr lang="en-US" dirty="0"/>
              <a:t>The Expert has clearly given the importance regarding career guidance and clearly explained about many opportunities through GATE and tips to achieve success in life.</a:t>
            </a:r>
          </a:p>
          <a:p>
            <a:pPr algn="just"/>
            <a:r>
              <a:rPr lang="en-US" dirty="0"/>
              <a:t>The Program was ended with the Vote of thanks.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Coordinators :</a:t>
            </a:r>
          </a:p>
          <a:p>
            <a:r>
              <a:rPr lang="en-US" dirty="0"/>
              <a:t>1.  Mrs.S. Rajeswari, Assistant Professor , ECE Dept</a:t>
            </a:r>
          </a:p>
          <a:p>
            <a:r>
              <a:rPr lang="en-US" dirty="0"/>
              <a:t>2.  Mr.B. Nihar, Assistant Professor , ECE Dept</a:t>
            </a:r>
          </a:p>
          <a:p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13F94F-0072-A874-9143-868E191B14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64" y="228600"/>
            <a:ext cx="4343435" cy="28960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9504112-6E50-FB5C-74EB-F62F8C0671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01" b="2543"/>
          <a:stretch/>
        </p:blipFill>
        <p:spPr>
          <a:xfrm>
            <a:off x="1028801" y="3277386"/>
            <a:ext cx="2742960" cy="32766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3B4AE26-FE46-F8F5-FDA9-0A797CBE75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30"/>
          <a:stretch/>
        </p:blipFill>
        <p:spPr>
          <a:xfrm rot="5400000">
            <a:off x="5617014" y="3375369"/>
            <a:ext cx="3276601" cy="30806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C2BD502-EC05-0ACF-3CCB-0723E8C925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12"/>
          <a:stretch/>
        </p:blipFill>
        <p:spPr>
          <a:xfrm rot="5400000">
            <a:off x="5799360" y="335212"/>
            <a:ext cx="2911908" cy="26670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5B86386-9D40-59F7-37EF-8A11058174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89"/>
          <a:stretch/>
        </p:blipFill>
        <p:spPr>
          <a:xfrm rot="5400000">
            <a:off x="406636" y="148127"/>
            <a:ext cx="2943014" cy="3103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5F6B2B-8DBC-60DD-E4CB-5D4F073461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4744" y="3589143"/>
            <a:ext cx="5143536" cy="2914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995E956-33DD-0389-5A6C-510B87ACC7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27"/>
          <a:stretch/>
        </p:blipFill>
        <p:spPr>
          <a:xfrm rot="5400000">
            <a:off x="335632" y="3464156"/>
            <a:ext cx="3085022" cy="29942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53BBB37-7A90-35DC-5511-7226B5FC2A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228600"/>
            <a:ext cx="5232488" cy="29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3952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7B9BBA7-5D8B-4937-D2C6-DE8582DAD4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48041" y="1469625"/>
            <a:ext cx="4673600" cy="3766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DB86A0-E8A6-E9DE-3EE7-D8E746E64B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7686" y="1000108"/>
            <a:ext cx="4550643" cy="464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7462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DC00B47-7AE7-9B5D-87F0-AB99F9EB1B9C}"/>
              </a:ext>
            </a:extLst>
          </p:cNvPr>
          <p:cNvSpPr txBox="1"/>
          <p:nvPr/>
        </p:nvSpPr>
        <p:spPr>
          <a:xfrm>
            <a:off x="838200" y="2536448"/>
            <a:ext cx="7467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1568246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241</Words>
  <Application>Microsoft Office PowerPoint</Application>
  <PresentationFormat>On-screen Show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16</cp:revision>
  <dcterms:created xsi:type="dcterms:W3CDTF">2023-11-07T08:36:41Z</dcterms:created>
  <dcterms:modified xsi:type="dcterms:W3CDTF">2023-11-08T08:32:56Z</dcterms:modified>
</cp:coreProperties>
</file>